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9" r:id="rId3"/>
    <p:sldId id="260" r:id="rId4"/>
    <p:sldId id="261" r:id="rId5"/>
    <p:sldId id="262" r:id="rId6"/>
    <p:sldId id="258" r:id="rId7"/>
    <p:sldId id="257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1008063" y="0"/>
            <a:ext cx="793432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8942388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12"/>
          <p:cNvSpPr txBox="1"/>
          <p:nvPr/>
        </p:nvSpPr>
        <p:spPr>
          <a:xfrm>
            <a:off x="2190750" y="3262313"/>
            <a:ext cx="4159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>
            <a:normAutofit/>
          </a:bodyPr>
          <a:lstStyle>
            <a:lvl1pPr algn="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24332-A742-4F21-B790-09DA81176E2A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E88F9-A4F8-4703-8EEB-CF89CCD053D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14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8"/>
          <p:cNvSpPr txBox="1"/>
          <p:nvPr/>
        </p:nvSpPr>
        <p:spPr>
          <a:xfrm>
            <a:off x="2193925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ED604-4A9B-42F5-BE3A-12DEF403E3D0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51D02-DE9A-4DA7-B41C-975A7E62D55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15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8"/>
          <p:cNvSpPr txBox="1"/>
          <p:nvPr/>
        </p:nvSpPr>
        <p:spPr>
          <a:xfrm rot="5400000">
            <a:off x="10337800" y="415925"/>
            <a:ext cx="41433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D6649-B5EE-4EF5-853B-0FBB44DF0D08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77284-AB4D-4DE7-B228-7759145AE05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8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6"/>
          <p:cNvSpPr txBox="1"/>
          <p:nvPr/>
        </p:nvSpPr>
        <p:spPr>
          <a:xfrm>
            <a:off x="2195513" y="641350"/>
            <a:ext cx="41433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BC5DA-2A7D-43A4-BCB8-EBEE1DD88E75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67A3E-B86D-4CB5-AF6A-FFFFBCE533A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4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10"/>
          <p:cNvSpPr txBox="1"/>
          <p:nvPr/>
        </p:nvSpPr>
        <p:spPr>
          <a:xfrm>
            <a:off x="2192338" y="296227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63A4F-1036-4089-8D99-498D9E63A609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1FC2B-AF6C-488E-81CF-2D2B06BCBEC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26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2195513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2CCBE-77E4-4B9F-BFF1-D51C192BD052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85C0D-D5B1-4BBE-99A5-A37BEDB3170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20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11"/>
          <p:cNvSpPr txBox="1"/>
          <p:nvPr/>
        </p:nvSpPr>
        <p:spPr>
          <a:xfrm>
            <a:off x="2193925" y="636588"/>
            <a:ext cx="4159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BBC79-3D59-40A8-998C-B0C7E5D303AE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AB18F-AC01-4178-98B9-B0426AEC39E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13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7"/>
          <p:cNvSpPr txBox="1"/>
          <p:nvPr/>
        </p:nvSpPr>
        <p:spPr>
          <a:xfrm>
            <a:off x="2195513" y="641350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20A5CB-0987-4456-A1C4-E63BA73256F1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03786-5CC1-4B97-BF88-4782FAF73C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12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30201-942F-4CB9-9011-FE39676F044B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AF6AE-F41E-4330-979E-D82219F1451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4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25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1554163" y="112712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34A65-BCBC-4B04-93FC-6EA1AD675569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5C175-005B-49D5-BB79-30752E6D774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/>
          <p:nvPr/>
        </p:nvSpPr>
        <p:spPr>
          <a:xfrm>
            <a:off x="1004888" y="0"/>
            <a:ext cx="103711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19"/>
          <p:cNvSpPr/>
          <p:nvPr/>
        </p:nvSpPr>
        <p:spPr>
          <a:xfrm>
            <a:off x="11377613" y="0"/>
            <a:ext cx="2698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9"/>
          <p:cNvSpPr txBox="1"/>
          <p:nvPr/>
        </p:nvSpPr>
        <p:spPr>
          <a:xfrm>
            <a:off x="1554163" y="1127125"/>
            <a:ext cx="4159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/>
                </a:solidFill>
                <a:latin typeface="Wingdings 3" panose="05040102010807070707" pitchFamily="18" charset="2"/>
                <a:cs typeface="+mn-cs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  <a:cs typeface="+mn-cs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43EC5-EE6F-4142-BDFB-5F4C08366064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7D702-0710-4AA1-95D6-20AF889BFAC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32100" y="2105025"/>
            <a:ext cx="93599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6361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2611438" y="808038"/>
            <a:ext cx="7958137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363" y="2052638"/>
            <a:ext cx="7796212" cy="399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09625" y="5270501"/>
            <a:ext cx="2662237" cy="182562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1BE5B95-ABC8-48B3-8229-A677A7485436}" type="datetimeFigureOut">
              <a:rPr lang="ru-RU"/>
              <a:pPr>
                <a:defRPr/>
              </a:pPr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6787" y="3660775"/>
            <a:ext cx="5884862" cy="179388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750" y="165100"/>
            <a:ext cx="636588" cy="32226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D975A32-438A-43F1-92A9-A0AB1DC1A03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7" name="Rectangle 56"/>
          <p:cNvSpPr/>
          <p:nvPr/>
        </p:nvSpPr>
        <p:spPr>
          <a:xfrm>
            <a:off x="962025" y="0"/>
            <a:ext cx="460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r" rtl="0" fontAlgn="base">
        <a:lnSpc>
          <a:spcPct val="90000"/>
        </a:lnSpc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  <a:lvl2pPr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2pPr>
      <a:lvl3pPr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3pPr>
      <a:lvl4pPr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4pPr>
      <a:lvl5pPr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5pPr>
      <a:lvl6pPr marL="4572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6pPr>
      <a:lvl7pPr marL="9144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7pPr>
      <a:lvl8pPr marL="13716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8pPr>
      <a:lvl9pPr marL="1828800" algn="r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rial" charset="0"/>
        </a:defRPr>
      </a:lvl9pPr>
    </p:titleStyle>
    <p:bodyStyle>
      <a:lvl1pPr marL="344488" indent="-338138" algn="l" rtl="0" fontAlgn="base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95338" indent="-338138" algn="l" rtl="0" fontAlgn="base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38138" algn="l" rtl="0" fontAlgn="base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9738" indent="-338138" algn="l" rtl="0" fontAlgn="base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3288" indent="-338138" algn="l" rtl="0" fontAlgn="base">
        <a:lnSpc>
          <a:spcPct val="120000"/>
        </a:lnSpc>
        <a:spcBef>
          <a:spcPts val="500"/>
        </a:spcBef>
        <a:spcAft>
          <a:spcPts val="600"/>
        </a:spcAft>
        <a:buClr>
          <a:srgbClr val="A9ACEE"/>
        </a:buClr>
        <a:buSzPct val="90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Space</a:t>
            </a:r>
            <a:r>
              <a:rPr lang="en-US" dirty="0" smtClean="0"/>
              <a:t> 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Nomads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buClr>
                <a:schemeClr val="accent6"/>
              </a:buClr>
              <a:defRPr/>
            </a:pPr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Мазепа Илья</a:t>
            </a:r>
          </a:p>
          <a:p>
            <a:pPr fontAlgn="auto">
              <a:buClr>
                <a:schemeClr val="accent6"/>
              </a:buClr>
              <a:defRPr/>
            </a:pPr>
            <a:r>
              <a:rPr lang="ru-RU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Белоног</a:t>
            </a:r>
            <a:r>
              <a:rPr lang="ru-RU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Максим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Стартовый экран</a:t>
            </a:r>
          </a:p>
        </p:txBody>
      </p:sp>
      <p:pic>
        <p:nvPicPr>
          <p:cNvPr id="14338" name="Picture 2" descr="https://cdn.discordapp.com/attachments/920005766075805707/930153034409996368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60688" y="2052638"/>
            <a:ext cx="7421562" cy="399732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Приземление</a:t>
            </a:r>
          </a:p>
        </p:txBody>
      </p:sp>
      <p:pic>
        <p:nvPicPr>
          <p:cNvPr id="15362" name="Picture 4" descr="https://cdn.discordapp.com/attachments/920005766075805707/930153419249946655/unknow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48388" y="3922713"/>
            <a:ext cx="4968875" cy="2676525"/>
          </a:xfrm>
        </p:spPr>
      </p:pic>
      <p:pic>
        <p:nvPicPr>
          <p:cNvPr id="15365" name="Picture 6" descr="https://cdn.discordapp.com/attachments/920005766075805707/930153527647555584/unknow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0" y="1768475"/>
            <a:ext cx="50101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920005766075805707/932710472090779679/unknow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38" y="1671219"/>
            <a:ext cx="5448968" cy="306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ru-RU" smtClean="0"/>
              <a:t>Интерфейс планет и станций</a:t>
            </a:r>
          </a:p>
        </p:txBody>
      </p:sp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7625" y="3406775"/>
            <a:ext cx="60801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2088" y="428625"/>
            <a:ext cx="552767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https://cdn.discordapp.com/attachments/920005766075805707/932710685090140160/unknow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3105150"/>
            <a:ext cx="6197016" cy="348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Объекты системы</a:t>
            </a:r>
          </a:p>
        </p:txBody>
      </p:sp>
      <p:pic>
        <p:nvPicPr>
          <p:cNvPr id="17410" name="Рисунок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8875" y="2446338"/>
            <a:ext cx="1663700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Рисунок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8413" y="404813"/>
            <a:ext cx="2065337" cy="200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Рисунок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8138" y="2457450"/>
            <a:ext cx="1814512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Рисунок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7263" y="2462213"/>
            <a:ext cx="16097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Рисунок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71588" y="2432050"/>
            <a:ext cx="20193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Рисунок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73438" y="2432050"/>
            <a:ext cx="1560512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Рисунок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90625" y="4216400"/>
            <a:ext cx="215582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7" name="Рисунок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41700" y="4216400"/>
            <a:ext cx="2236788" cy="197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8" name="Рисунок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97538" y="4221163"/>
            <a:ext cx="2197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934325" y="4171950"/>
            <a:ext cx="31432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Бой</a:t>
            </a:r>
          </a:p>
        </p:txBody>
      </p:sp>
      <p:pic>
        <p:nvPicPr>
          <p:cNvPr id="18434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98788" y="2052638"/>
            <a:ext cx="7345362" cy="3997325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Полёт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690" y="2052638"/>
            <a:ext cx="7639557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8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3" y="1488657"/>
            <a:ext cx="7768388" cy="48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10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TM16401375[[fn=Мэдисон]]</Template>
  <TotalTime>80</TotalTime>
  <Words>21</Words>
  <Application>Microsoft Office PowerPoint</Application>
  <PresentationFormat>Широкоэкранный</PresentationFormat>
  <Paragraphs>10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MS Shell Dlg 2</vt:lpstr>
      <vt:lpstr>Wingdings</vt:lpstr>
      <vt:lpstr>Wingdings 3</vt:lpstr>
      <vt:lpstr>Madison</vt:lpstr>
      <vt:lpstr>Space Nomads</vt:lpstr>
      <vt:lpstr>Стартовый экран</vt:lpstr>
      <vt:lpstr>Приземление</vt:lpstr>
      <vt:lpstr>Интерфейс планет и станций</vt:lpstr>
      <vt:lpstr>Презентация PowerPoint</vt:lpstr>
      <vt:lpstr>Объекты системы</vt:lpstr>
      <vt:lpstr>Бой</vt:lpstr>
      <vt:lpstr>Полёт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Nomads</dc:title>
  <dc:creator>Илья</dc:creator>
  <cp:lastModifiedBy>Илья</cp:lastModifiedBy>
  <cp:revision>9</cp:revision>
  <dcterms:created xsi:type="dcterms:W3CDTF">2022-01-10T16:52:31Z</dcterms:created>
  <dcterms:modified xsi:type="dcterms:W3CDTF">2022-01-17T19:04:24Z</dcterms:modified>
</cp:coreProperties>
</file>